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0" r:id="rId4"/>
    <p:sldId id="271" r:id="rId5"/>
    <p:sldId id="276" r:id="rId6"/>
    <p:sldId id="259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5E1E"/>
    <a:srgbClr val="DDAB61"/>
    <a:srgbClr val="F6BF82"/>
    <a:srgbClr val="663300"/>
    <a:srgbClr val="462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00065-A87B-460A-BF25-04B4D98606D9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14BA9-3CA2-49E1-B7FF-2C2A677030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14BA9-3CA2-49E1-B7FF-2C2A6770305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3.bp.blogspot.com/-VhV27wwKhyc/VVpmFO96h5I/AAAAAAAAeB0/8O2r69suEJE/w1200-h630-p-k-no-nu/Alvinnn-and-The-Chipmunks-Alvin-Nickelodeon-International-Nick-CGI-CG-Animated.png"/>
          <p:cNvPicPr>
            <a:picLocks noChangeAspect="1" noChangeArrowheads="1"/>
          </p:cNvPicPr>
          <p:nvPr userDrawn="1"/>
        </p:nvPicPr>
        <p:blipFill>
          <a:blip r:embed="rId2" cstate="print"/>
          <a:srcRect r="35957" b="12096"/>
          <a:stretch>
            <a:fillRect/>
          </a:stretch>
        </p:blipFill>
        <p:spPr bwMode="auto">
          <a:xfrm>
            <a:off x="215008" y="476672"/>
            <a:ext cx="8677472" cy="638132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 userDrawn="1"/>
        </p:nvSpPr>
        <p:spPr>
          <a:xfrm>
            <a:off x="251520" y="260648"/>
            <a:ext cx="4752528" cy="864096"/>
          </a:xfrm>
          <a:prstGeom prst="rect">
            <a:avLst/>
          </a:prstGeom>
          <a:solidFill>
            <a:schemeClr val="bg1"/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Элвин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и бурундуки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 rot="270602">
            <a:off x="4686297" y="5364959"/>
            <a:ext cx="3888432" cy="864096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Математика-4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 rot="21368271">
            <a:off x="4877741" y="4384792"/>
            <a:ext cx="4016563" cy="864096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ТРЕНАЖЁР №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17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6309320"/>
            <a:ext cx="66247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Каратанова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М.Н. МКОУ СОШ №256 ГО ЗАТО г.Фокино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" name="Рамка 1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68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allpapercave.com/wp/wp2633728.jpg"/>
          <p:cNvPicPr>
            <a:picLocks noChangeAspect="1" noChangeArrowheads="1"/>
          </p:cNvPicPr>
          <p:nvPr userDrawn="1"/>
        </p:nvPicPr>
        <p:blipFill>
          <a:blip r:embed="rId2" cstate="print"/>
          <a:srcRect l="7736" r="6379" b="2199"/>
          <a:stretch>
            <a:fillRect/>
          </a:stretch>
        </p:blipFill>
        <p:spPr bwMode="auto">
          <a:xfrm>
            <a:off x="0" y="404664"/>
            <a:ext cx="9175334" cy="5877272"/>
          </a:xfrm>
          <a:prstGeom prst="rect">
            <a:avLst/>
          </a:prstGeom>
          <a:noFill/>
        </p:spPr>
      </p:pic>
      <p:pic>
        <p:nvPicPr>
          <p:cNvPr id="10242" name="Picture 2" descr="https://www.pngkey.com/png/detail/158-1583876_clip-art-stock-chipmunk-clipart-cartoon-alvin-and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2348880"/>
            <a:ext cx="6266910" cy="4509120"/>
          </a:xfrm>
          <a:prstGeom prst="rect">
            <a:avLst/>
          </a:prstGeom>
          <a:noFill/>
        </p:spPr>
      </p:pic>
      <p:sp>
        <p:nvSpPr>
          <p:cNvPr id="10" name="Рамка 9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68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4" name="Picture 4" descr="https://www.pngonly.com/wp-content/uploads/2017/06/Gold-HD-PN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1" y="260648"/>
            <a:ext cx="727706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wallpapercave.com/wp/wp2633728.jpg"/>
          <p:cNvPicPr>
            <a:picLocks noChangeAspect="1" noChangeArrowheads="1"/>
          </p:cNvPicPr>
          <p:nvPr userDrawn="1"/>
        </p:nvPicPr>
        <p:blipFill>
          <a:blip r:embed="rId2" cstate="print"/>
          <a:srcRect l="7736" r="6379" b="2199"/>
          <a:stretch>
            <a:fillRect/>
          </a:stretch>
        </p:blipFill>
        <p:spPr bwMode="auto">
          <a:xfrm>
            <a:off x="0" y="404664"/>
            <a:ext cx="9144000" cy="587727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мка 1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68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8674" name="Picture 2" descr="https://musicadvisor.com/wp-content/uploads/2017/09/Ludwig-LC179X016-Breakbeats-Review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3600" y="4077072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www.stormo.tv/contents/videos_screenshots/293000/293924/preview.mp4.jpg"/>
          <p:cNvPicPr>
            <a:picLocks noChangeAspect="1" noChangeArrowheads="1"/>
          </p:cNvPicPr>
          <p:nvPr userDrawn="1"/>
        </p:nvPicPr>
        <p:blipFill>
          <a:blip r:embed="rId3" cstate="print"/>
          <a:srcRect l="18346" t="1631" r="6436" b="2155"/>
          <a:stretch>
            <a:fillRect/>
          </a:stretch>
        </p:blipFill>
        <p:spPr bwMode="auto">
          <a:xfrm>
            <a:off x="3131840" y="2420888"/>
            <a:ext cx="5904656" cy="4248472"/>
          </a:xfrm>
          <a:prstGeom prst="rect">
            <a:avLst/>
          </a:prstGeom>
          <a:noFill/>
        </p:spPr>
      </p:pic>
      <p:sp>
        <p:nvSpPr>
          <p:cNvPr id="11" name="Рамка 10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68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51520" y="332656"/>
            <a:ext cx="5544616" cy="2304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889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51520" y="2852936"/>
            <a:ext cx="2808312" cy="37444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89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40152" y="332656"/>
            <a:ext cx="2952328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Вычисли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rgbClr val="66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40807-6322-4007-A564-65DFC1A89911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E5A0F-294D-42C0-A8AE-CD91342F6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allpapercave.com/wp/wp2633728.jpg" TargetMode="External"/><Relationship Id="rId7" Type="http://schemas.openxmlformats.org/officeDocument/2006/relationships/hyperlink" Target="http://3.bp.blogspot.com/-VhV27wwKhyc/VVpmFO96h5I/AAAAAAAAeB0/8O2r69suEJE/w1200-h630-p-k-no-nu/Alvinnn-and-The-Chipmunks-Alvin-Nickelodeon-International-Nick-CGI-CG-Animated.png" TargetMode="External"/><Relationship Id="rId2" Type="http://schemas.openxmlformats.org/officeDocument/2006/relationships/hyperlink" Target="https://www.pngkey.com/png/detail/158-1583876_clip-art-stock-chipmunk-clipart-cartoon-alvin-and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tormo.tv/contents/videos_screenshots/293000/293924/preview.mp4.jpg" TargetMode="External"/><Relationship Id="rId5" Type="http://schemas.openxmlformats.org/officeDocument/2006/relationships/hyperlink" Target="https://musicadvisor.com/wp-content/uploads/2017/09/Ludwig-LC179X016-Breakbeats-Review.jpg" TargetMode="External"/><Relationship Id="rId4" Type="http://schemas.openxmlformats.org/officeDocument/2006/relationships/hyperlink" Target="https://www.pngonly.com/wp-content/uploads/2017/06/Gold-HD-PNG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55576" y="404664"/>
            <a:ext cx="44807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720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км 900 м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374 км 628 м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км      м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4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2038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638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7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2392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Управляющая кнопка: далее 39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3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55576" y="404664"/>
            <a:ext cx="41825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20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7 кг 356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839 кг 745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кг      г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4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1043608" y="836712"/>
            <a:ext cx="0" cy="36004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Управляющая кнопка: настраиваемая 34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7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9188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0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0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9552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755576" y="404664"/>
            <a:ext cx="41825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535 кг 019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109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кг 594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кг      г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3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sp>
        <p:nvSpPr>
          <p:cNvPr id="24" name="Управляющая кнопка: настраиваемая 23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5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4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8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2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5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1044624" y="4149080"/>
            <a:ext cx="720080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755576" y="404664"/>
            <a:ext cx="44807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627 км 008 м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397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км 515 м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км      м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6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1043608" y="836712"/>
            <a:ext cx="0" cy="36004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Управляющая кнопка: настраиваемая 34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6" name="Управляющая кнопка: настраиваемая 35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7" name="Управляющая кнопка: настраиваемая 36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2038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5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638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92392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3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3" name="Управляющая кнопка: далее 42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0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39552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12160" y="764704"/>
            <a:ext cx="1221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Бурундуки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308304" y="764704"/>
            <a:ext cx="780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Сцена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1340768"/>
            <a:ext cx="1895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/>
              </a:rPr>
              <a:t>Золотая табличка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11760" y="980728"/>
            <a:ext cx="2934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1052736"/>
            <a:ext cx="238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5"/>
              </a:rPr>
              <a:t>Ударные инструменты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12160" y="1628800"/>
            <a:ext cx="1836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6"/>
              </a:rPr>
              <a:t>Картинка слайда</a:t>
            </a:r>
            <a:endParaRPr lang="ru-RU" dirty="0"/>
          </a:p>
        </p:txBody>
      </p:sp>
      <p:sp>
        <p:nvSpPr>
          <p:cNvPr id="10" name="TextBox 3"/>
          <p:cNvSpPr txBox="1"/>
          <p:nvPr/>
        </p:nvSpPr>
        <p:spPr>
          <a:xfrm>
            <a:off x="6012160" y="476672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hlinkClick r:id="rId7"/>
              </a:rPr>
              <a:t>Титульный слайд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76672"/>
            <a:ext cx="64892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Comic Sans MS" pitchFamily="66" charset="0"/>
              </a:rPr>
              <a:t>Сложение и вычитание чисел,</a:t>
            </a:r>
          </a:p>
          <a:p>
            <a:r>
              <a:rPr lang="ru-RU" sz="3200" b="1" dirty="0" smtClean="0">
                <a:solidFill>
                  <a:srgbClr val="663300"/>
                </a:solidFill>
                <a:latin typeface="Comic Sans MS" pitchFamily="66" charset="0"/>
              </a:rPr>
              <a:t>которые больше </a:t>
            </a:r>
            <a:r>
              <a:rPr lang="ru-RU" sz="3200" b="1" dirty="0" smtClean="0">
                <a:solidFill>
                  <a:srgbClr val="663300"/>
                </a:solidFill>
                <a:latin typeface="Comic Sans MS" pitchFamily="66" charset="0"/>
              </a:rPr>
              <a:t>1000. </a:t>
            </a:r>
          </a:p>
          <a:p>
            <a:r>
              <a:rPr lang="ru-RU" sz="3200" b="1" dirty="0" smtClean="0">
                <a:solidFill>
                  <a:srgbClr val="663300"/>
                </a:solidFill>
                <a:latin typeface="Comic Sans MS" pitchFamily="66" charset="0"/>
              </a:rPr>
              <a:t>Величины.</a:t>
            </a:r>
            <a:endParaRPr lang="ru-RU" sz="32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901" y="260648"/>
            <a:ext cx="801540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Здравствуйте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, четвероклассники!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Элвину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и его друзьям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надо помочь решить примеры.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276872"/>
            <a:ext cx="747435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 решения примера о</a:t>
            </a: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твет </a:t>
            </a:r>
            <a:endParaRPr lang="ru-RU" sz="32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необходимо набирать с помощью </a:t>
            </a:r>
          </a:p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кнопок: единицы – десятки – сотни…</a:t>
            </a:r>
          </a:p>
          <a:p>
            <a:endParaRPr lang="ru-RU" sz="32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Нажимаете… УДАЧИ!</a:t>
            </a: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43608" y="404664"/>
            <a:ext cx="40735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3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7 км 868 м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24 км 374 м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км      м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7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1331640" y="836712"/>
            <a:ext cx="0" cy="36004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5" name="Управляющая кнопка: настраиваемая 44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6" name="Управляющая кнопка: настраиваемая 45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7" name="Управляющая кнопка: настраиваемая 46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8" name="Управляющая кнопка: настраиваемая 47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9" name="Управляющая кнопка: настраиваемая 48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50" name="Управляющая кнопка: настраиваемая 49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038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2392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043608" y="404664"/>
            <a:ext cx="384111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62 кг 362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17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кг 473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кг     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3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9" name="Управляющая кнопка: настраиваемая 38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0" name="Управляющая кнопка: настраиваемая 39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5" name="Управляющая кнопка: настраиваемая 44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6" name="Управляющая кнопка: настраиваемая 45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7" name="Управляющая кнопка: настраиваемая 46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8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419872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8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79912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9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53" name="Управляющая кнопка: далее 52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755576" y="404664"/>
            <a:ext cx="44807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7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45 км 304 м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1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75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км 857 м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км      м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3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1043608" y="836712"/>
            <a:ext cx="0" cy="36004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2038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638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2392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Управляющая кнопка: далее 39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9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55576" y="404664"/>
            <a:ext cx="41825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800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кг 601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437 кг 945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кг      г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4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13184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49188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5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85192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Управляющая кнопка: далее 39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3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55576" y="404664"/>
            <a:ext cx="44807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837 км 503 м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249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км 825 м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км      м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4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Управляющая кнопка: настраиваемая 34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8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7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038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6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638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7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92392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8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5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55576" y="404664"/>
            <a:ext cx="41825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_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347 кг 946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564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 кг 578 </a:t>
            </a:r>
            <a:r>
              <a:rPr lang="ru-RU" sz="4400" b="1" u="sng" dirty="0" smtClean="0">
                <a:latin typeface="Comic Sans MS" pitchFamily="66" charset="0"/>
                <a:cs typeface="Times New Roman" pitchFamily="18" charset="0"/>
              </a:rPr>
              <a:t>г</a:t>
            </a:r>
            <a:endParaRPr lang="ru-RU" sz="4400" b="1" u="sng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Comic Sans MS" pitchFamily="66" charset="0"/>
                <a:cs typeface="Times New Roman" pitchFamily="18" charset="0"/>
              </a:rPr>
              <a:t>    кг      г</a:t>
            </a:r>
            <a:endParaRPr lang="ru-RU" sz="4400" b="1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4" name="Picture 2" descr="https://yt3.ggpht.com/a/AGF-l7-G7vaFLtXZuggtNCIYO3-17mnotGOybEX3jQ=s900-mo-c-c0xffffffff-rj-k-n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073" t="20440" r="12195" b="9756"/>
          <a:stretch>
            <a:fillRect/>
          </a:stretch>
        </p:blipFill>
        <p:spPr bwMode="auto">
          <a:xfrm>
            <a:off x="5868144" y="1052736"/>
            <a:ext cx="1080120" cy="1065956"/>
          </a:xfrm>
          <a:prstGeom prst="rect">
            <a:avLst/>
          </a:prstGeom>
          <a:noFill/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1043608" y="836712"/>
            <a:ext cx="0" cy="36004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467544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1331640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2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2195736" y="328498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3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467544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4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</p:cNvPr>
          <p:cNvSpPr/>
          <p:nvPr/>
        </p:nvSpPr>
        <p:spPr>
          <a:xfrm>
            <a:off x="1331640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5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2195736" y="4149080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6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467544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7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1331640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8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2195736" y="5013176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9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5" name="Управляющая кнопка: настраиваемая 34">
            <a:hlinkClick r:id="" action="ppaction://noaction" highlightClick="1"/>
          </p:cNvPr>
          <p:cNvSpPr/>
          <p:nvPr/>
        </p:nvSpPr>
        <p:spPr>
          <a:xfrm>
            <a:off x="1331640" y="5805264"/>
            <a:ext cx="648072" cy="576064"/>
          </a:xfrm>
          <a:prstGeom prst="actionButtonBlank">
            <a:avLst/>
          </a:prstGeom>
          <a:solidFill>
            <a:srgbClr val="663300"/>
          </a:solidFill>
          <a:ln>
            <a:solidFill>
              <a:srgbClr val="663300"/>
            </a:solidFill>
          </a:ln>
          <a:scene3d>
            <a:camera prst="orthographicFront"/>
            <a:lightRig rig="sunrise" dir="t"/>
          </a:scene3d>
          <a:sp3d>
            <a:bevelT w="114300"/>
            <a:bevelB w="1587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DDAB61"/>
                </a:solidFill>
                <a:latin typeface="Comic Sans MS" pitchFamily="66" charset="0"/>
              </a:rPr>
              <a:t>0</a:t>
            </a:r>
            <a:endParaRPr lang="ru-RU" sz="3600" b="1" dirty="0">
              <a:solidFill>
                <a:srgbClr val="DDAB61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40364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1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76368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5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9188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2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4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2123728" y="6093296"/>
            <a:ext cx="538360" cy="394344"/>
          </a:xfrm>
          <a:prstGeom prst="actionButtonForwardNext">
            <a:avLst/>
          </a:prstGeom>
          <a:solidFill>
            <a:srgbClr val="8A5E1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043608" y="1844824"/>
            <a:ext cx="360040" cy="648072"/>
          </a:xfrm>
          <a:prstGeom prst="rect">
            <a:avLst/>
          </a:prstGeom>
          <a:solidFill>
            <a:srgbClr val="F7E38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Comic Sans MS" pitchFamily="66" charset="0"/>
              </a:rPr>
              <a:t>9</a:t>
            </a:r>
            <a:endParaRPr lang="ru-RU" sz="40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346</Words>
  <Application>Microsoft Office PowerPoint</Application>
  <PresentationFormat>Экран (4:3)</PresentationFormat>
  <Paragraphs>210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KarMaN</dc:creator>
  <cp:lastModifiedBy>KarMaN</cp:lastModifiedBy>
  <cp:revision>78</cp:revision>
  <dcterms:created xsi:type="dcterms:W3CDTF">2019-08-28T04:03:18Z</dcterms:created>
  <dcterms:modified xsi:type="dcterms:W3CDTF">2019-08-31T03:09:04Z</dcterms:modified>
</cp:coreProperties>
</file>