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57" r:id="rId3"/>
    <p:sldId id="298" r:id="rId4"/>
    <p:sldId id="259" r:id="rId5"/>
    <p:sldId id="293" r:id="rId6"/>
    <p:sldId id="299" r:id="rId7"/>
    <p:sldId id="292" r:id="rId8"/>
    <p:sldId id="300" r:id="rId9"/>
    <p:sldId id="301" r:id="rId10"/>
    <p:sldId id="302" r:id="rId11"/>
    <p:sldId id="303" r:id="rId12"/>
    <p:sldId id="304" r:id="rId13"/>
    <p:sldId id="305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AF4"/>
    <a:srgbClr val="D6F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14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F28BE-E186-4840-9CF2-4B2EF2D80EA9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BD7DB-B97C-4D78-94B4-096430080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711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1579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747621" y="1988840"/>
            <a:ext cx="7272808" cy="208823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ДЕЛЕНИЕ.</a:t>
            </a:r>
          </a:p>
          <a:p>
            <a:pPr algn="l"/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ДЕЛЕНИЕ </a:t>
            </a:r>
          </a:p>
          <a:p>
            <a:pPr algn="l"/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С  ОСТАТКОМ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179512" y="6309320"/>
            <a:ext cx="8784976" cy="36004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Николаевна МБОУ СОШ №256 ГО ЗАТО Фокино Приморский край</a:t>
            </a:r>
            <a:endParaRPr lang="ru-RU" sz="16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3018602" y="260648"/>
            <a:ext cx="5801870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236295" y="5504711"/>
            <a:ext cx="1734253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3255568" y="5504711"/>
            <a:ext cx="3856999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884368" y="1052736"/>
            <a:ext cx="921381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29" y="1208697"/>
            <a:ext cx="3707175" cy="490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75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82899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82899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3575" y="2215838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49220" y="331104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49218" y="4399953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49220" y="5492993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899591" y="2203651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5236" y="3298858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5234" y="438776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5236" y="548080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888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54096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2196611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247165" y="3291818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163" y="4380726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020272" y="2912013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66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6840760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524328" y="845948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611560" y="1304765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627784" y="1304765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18349" y="1304764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251520" y="3431305"/>
            <a:ext cx="6840760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611560" y="4509121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2627784" y="4509121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618349" y="4509120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092280" y="1622940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907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524328" y="1586563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4979271" y="1443849"/>
            <a:ext cx="1824978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51520" y="23185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611560" y="476672"/>
            <a:ext cx="3312368" cy="2772309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234524" y="339337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5004363" y="2376220"/>
            <a:ext cx="1824978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979271" y="4612201"/>
            <a:ext cx="1824978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611560" y="3645024"/>
            <a:ext cx="3312368" cy="2772309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004363" y="5544572"/>
            <a:ext cx="1824978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382489" y="4399410"/>
            <a:ext cx="1435803" cy="190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005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1970609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47165" y="3065816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7163" y="4154724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65242" y="5265392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368444" y="1964965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364089" y="3060172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64087" y="4149080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356179" y="5259748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8634714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76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524328" y="1586563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940965" y="1406543"/>
            <a:ext cx="723692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5940965" y="2348880"/>
            <a:ext cx="723692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51520" y="23185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449334" y="770516"/>
            <a:ext cx="2148559" cy="257068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234524" y="339337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461015" y="3933056"/>
            <a:ext cx="2148559" cy="257068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2760118" y="770516"/>
            <a:ext cx="2148559" cy="257068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771799" y="3933056"/>
            <a:ext cx="2148559" cy="257068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5940965" y="4502887"/>
            <a:ext cx="723692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940965" y="5445224"/>
            <a:ext cx="723692" cy="756084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449334" y="770516"/>
            <a:ext cx="288032" cy="2663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449334" y="3868260"/>
            <a:ext cx="288032" cy="2663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2760118" y="760516"/>
            <a:ext cx="288032" cy="2663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2760118" y="3933056"/>
            <a:ext cx="288032" cy="2663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321271" y="4290196"/>
            <a:ext cx="1531117" cy="202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568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3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28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766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39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3423610" y="1479140"/>
            <a:ext cx="5328592" cy="504620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95536" y="404664"/>
            <a:ext cx="8352928" cy="7200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ДЕЛЕНИЕ.  ДЕЛЕНИЕ  С  ОСТАТКОМ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729" y="1208697"/>
            <a:ext cx="3707175" cy="490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68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38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144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59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95536" y="1484784"/>
            <a:ext cx="5328592" cy="489654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395536" y="404664"/>
            <a:ext cx="3312368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2" descr="http://www.yangteacher.ru/wp-content/uploads/2016/02/5-mtest-z-1-638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925" y="3984225"/>
            <a:ext cx="1991424" cy="264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reshator.org/content/class-5/matematiks/matematika-5-klass-kozlov/title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4" y="2705943"/>
            <a:ext cx="1894218" cy="270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media2.24aul.ru/imgs/5da880271002d30001e593fa/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766" y="1166422"/>
            <a:ext cx="2045742" cy="269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cdn.eksmo.ru/v2/VEN000000000435286/COVER/cover3d1.jp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/>
          <a:stretch/>
        </p:blipFill>
        <p:spPr bwMode="auto">
          <a:xfrm>
            <a:off x="3131840" y="3357699"/>
            <a:ext cx="2003343" cy="270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54" y="2028201"/>
            <a:ext cx="1875685" cy="265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 descr="https://izigdz.ru/_ld/2/91908923.jp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1917951" cy="2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5436825" y="1208697"/>
            <a:ext cx="3707175" cy="490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327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5619385" y="1964940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5615030" y="306014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5615028" y="414905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5615030" y="524209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5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1970609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47165" y="3065816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7163" y="4154724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65242" y="5265392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368444" y="1964965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364089" y="3060172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64087" y="4149080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356179" y="5259748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969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931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54096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899592" y="1988806"/>
            <a:ext cx="5585155" cy="309637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3888105" y="544522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899592" y="54452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6877917" y="2892864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26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45274" y="263987"/>
            <a:ext cx="8640960" cy="165284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683568" y="2094723"/>
            <a:ext cx="273630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683568" y="5085831"/>
            <a:ext cx="273630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002077" y="218511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262046" y="3212976"/>
            <a:ext cx="8640960" cy="165618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791751" y="2077425"/>
            <a:ext cx="266429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5791751" y="5068533"/>
            <a:ext cx="266429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6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921233" y="4869160"/>
            <a:ext cx="1263368" cy="167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20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://900igr.net/up/datai/252094/0006-013-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5" t="19776" r="11260" b="8947"/>
          <a:stretch/>
        </p:blipFill>
        <p:spPr bwMode="auto">
          <a:xfrm>
            <a:off x="3662425" y="2859215"/>
            <a:ext cx="1812903" cy="240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2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5" r:id="rId5"/>
    <p:sldLayoutId id="2147483662" r:id="rId6"/>
    <p:sldLayoutId id="2147483663" r:id="rId7"/>
    <p:sldLayoutId id="2147483664" r:id="rId8"/>
    <p:sldLayoutId id="2147483665" r:id="rId9"/>
    <p:sldLayoutId id="2147483669" r:id="rId10"/>
    <p:sldLayoutId id="2147483666" r:id="rId11"/>
    <p:sldLayoutId id="2147483667" r:id="rId12"/>
    <p:sldLayoutId id="2147483668" r:id="rId13"/>
    <p:sldLayoutId id="2147483670" r:id="rId14"/>
    <p:sldLayoutId id="2147483671" r:id="rId15"/>
    <p:sldLayoutId id="2147483652" r:id="rId16"/>
    <p:sldLayoutId id="2147483653" r:id="rId17"/>
    <p:sldLayoutId id="2147483654" r:id="rId18"/>
    <p:sldLayoutId id="2147483656" r:id="rId19"/>
    <p:sldLayoutId id="2147483657" r:id="rId20"/>
    <p:sldLayoutId id="2147483658" r:id="rId21"/>
    <p:sldLayoutId id="2147483659" r:id="rId2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BF%D0%B5%D1%80%D1%81%D0%BE%D0%BD%D0%B0%D0%B6%20%D1%88%D0%BF%D1%83%D0%BD%D1%82%D0%B8%D0%BA%20%D0%B8%D0%B7%20%D0%BD%D0%B5%D0%B7%D0%BD%D0%B0%D0%B9%D0%BA%D0%B8%20%D0%BD%D0%B0%20%D0%BF%D1%80%D0%BE%D0%B7%D1%80%D0%B0%D1%87%D0%BD%D0%BE%D0%BC%20%D1%84%D0%BE%D0%BD%D0%B5&amp;pos=1&amp;img_url=https://www.chitalnya.ru/upload3/128/8f6ccacadcf852a95f6bbfc1cc3bff29.jpg&amp;rpt=simage" TargetMode="External"/><Relationship Id="rId2" Type="http://schemas.openxmlformats.org/officeDocument/2006/relationships/hyperlink" Target="https://www.nwu.ac.za/sites/www.nwu.ac.za/files/files/i-media/tn-eish-201509/images/fotolia_53649479_subscription_xl.jpg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7.xml"/><Relationship Id="rId7" Type="http://schemas.openxmlformats.org/officeDocument/2006/relationships/slide" Target="slide4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0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https://nauka.club/wp-content/auploads/944603/fullsize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>
          <a:xfrm>
            <a:off x="3913584" y="6055797"/>
            <a:ext cx="2133600" cy="365125"/>
          </a:xfrm>
        </p:spPr>
        <p:txBody>
          <a:bodyPr/>
          <a:lstStyle/>
          <a:p>
            <a:fld id="{BCBFC65F-042C-4A37-A13D-A06E8DBD7D1D}" type="datetimeFigureOut">
              <a:rPr lang="ru-RU" smtClean="0"/>
              <a:t>24.10.2020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11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46805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равен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корень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уравнения …?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3877" y="2061867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309" y="4244266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159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5159" y="5331987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108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06403" y="3155551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93835" y="5307868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80043" y="4255187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06403" y="2063714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300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750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46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05739" y="469772"/>
            <a:ext cx="42587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равно делимое?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3877" y="2061867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309" y="4244266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159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5159" y="5331987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108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06403" y="3155551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39686" y="5321464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38010" y="2048026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45970" y="4239915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48 : </a:t>
            </a:r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5 (ост. 3)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9 = 6 (ост. 2)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8330" y="177384"/>
            <a:ext cx="42587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какое </a:t>
            </a:r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выполнялось деление?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42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3877" y="2276871"/>
            <a:ext cx="2436986" cy="90634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309" y="4458189"/>
            <a:ext cx="2448272" cy="901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3877" y="5533609"/>
            <a:ext cx="2435704" cy="89032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6039" y="3366696"/>
            <a:ext cx="2435704" cy="9063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86201" y="2215495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№10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06403" y="3388513"/>
            <a:ext cx="2436986" cy="922651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39686" y="5553252"/>
            <a:ext cx="2448272" cy="918007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38010" y="2276870"/>
            <a:ext cx="2435704" cy="9063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45970" y="4472877"/>
            <a:ext cx="2435704" cy="922652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4908" y="109040"/>
            <a:ext cx="425874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Имеется 50м фланели. На один халат расходуется 3м. Какое наибольшее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 халатов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получится из всей ткани?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66055" y="109039"/>
            <a:ext cx="425874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грузовик грузят 5т песка.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грузовиков потребуется, чтобы из карьера вывезти 45т песка?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61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86201" y="2215495"/>
            <a:ext cx="984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№11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0707" y="116632"/>
            <a:ext cx="4377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Плащ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дороже зонта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раз. Цена плаща 1200р. Какова цена зонта?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3877" y="2061867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1200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82591" y="5336039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1200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95159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1200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82591" y="4221088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1200 :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00766" y="332075"/>
            <a:ext cx="4377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Цена пальто 2500р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дешевле шубы в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раз. Какова цена шубы?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56056" y="206186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2500 :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44770" y="5336038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2500 +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57338" y="3170821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2500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44770" y="4221087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2500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6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12" grpId="0" animBg="1"/>
      <p:bldP spid="12" grpId="1" animBg="1"/>
      <p:bldP spid="13" grpId="0" animBg="1"/>
      <p:bldP spid="13" grpId="1" animBg="1"/>
      <p:bldP spid="19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56792"/>
            <a:ext cx="145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Фон слайдов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8448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Шпунтик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7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2" action="ppaction://hlinksldjump" highlightClick="1"/>
          </p:cNvPr>
          <p:cNvSpPr/>
          <p:nvPr/>
        </p:nvSpPr>
        <p:spPr>
          <a:xfrm>
            <a:off x="4202464" y="170080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4202464" y="324720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страиваемая 4">
            <a:hlinkClick r:id="rId4" action="ppaction://hlinksldjump" highlightClick="1"/>
          </p:cNvPr>
          <p:cNvSpPr/>
          <p:nvPr/>
        </p:nvSpPr>
        <p:spPr>
          <a:xfrm>
            <a:off x="4202464" y="247687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страиваемая 5">
            <a:hlinkClick r:id="rId5" action="ppaction://hlinksldjump" highlightClick="1"/>
          </p:cNvPr>
          <p:cNvSpPr/>
          <p:nvPr/>
        </p:nvSpPr>
        <p:spPr>
          <a:xfrm>
            <a:off x="4202464" y="402787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№7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страиваемая 6">
            <a:hlinkClick r:id="rId6" action="ppaction://hlinksldjump" highlightClick="1"/>
          </p:cNvPr>
          <p:cNvSpPr/>
          <p:nvPr/>
        </p:nvSpPr>
        <p:spPr>
          <a:xfrm>
            <a:off x="4202464" y="4800534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№9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rId7" action="ppaction://hlinksldjump" highlightClick="1"/>
          </p:cNvPr>
          <p:cNvSpPr/>
          <p:nvPr/>
        </p:nvSpPr>
        <p:spPr>
          <a:xfrm>
            <a:off x="6156176" y="170080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страиваемая 8">
            <a:hlinkClick r:id="rId8" action="ppaction://hlinksldjump" highlightClick="1"/>
          </p:cNvPr>
          <p:cNvSpPr/>
          <p:nvPr/>
        </p:nvSpPr>
        <p:spPr>
          <a:xfrm>
            <a:off x="6156176" y="324720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№6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страиваемая 9">
            <a:hlinkClick r:id="rId9" action="ppaction://hlinksldjump" highlightClick="1"/>
          </p:cNvPr>
          <p:cNvSpPr/>
          <p:nvPr/>
        </p:nvSpPr>
        <p:spPr>
          <a:xfrm>
            <a:off x="6156176" y="247687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настраиваемая 10">
            <a:hlinkClick r:id="rId10" action="ppaction://hlinksldjump" highlightClick="1"/>
          </p:cNvPr>
          <p:cNvSpPr/>
          <p:nvPr/>
        </p:nvSpPr>
        <p:spPr>
          <a:xfrm>
            <a:off x="6156176" y="402787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№8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настраиваемая 11">
            <a:hlinkClick r:id="rId11" action="ppaction://hlinksldjump" highlightClick="1"/>
          </p:cNvPr>
          <p:cNvSpPr/>
          <p:nvPr/>
        </p:nvSpPr>
        <p:spPr>
          <a:xfrm>
            <a:off x="6156176" y="4800534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№10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в конец 14">
            <a:hlinkClick r:id="" action="ppaction://hlinkshowjump?jump=endshow" highlightClick="1"/>
          </p:cNvPr>
          <p:cNvSpPr/>
          <p:nvPr/>
        </p:nvSpPr>
        <p:spPr>
          <a:xfrm>
            <a:off x="8100392" y="6105609"/>
            <a:ext cx="792088" cy="521208"/>
          </a:xfrm>
          <a:prstGeom prst="actionButtonEnd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2700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3275856" y="6107444"/>
            <a:ext cx="790896" cy="521208"/>
          </a:xfrm>
          <a:prstGeom prst="actionButtonInformation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2700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rId12" action="ppaction://hlinksldjump" highlightClick="1"/>
          </p:cNvPr>
          <p:cNvSpPr/>
          <p:nvPr/>
        </p:nvSpPr>
        <p:spPr>
          <a:xfrm>
            <a:off x="5181896" y="5592769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70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9627" y="2204861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5555" y="332656"/>
            <a:ext cx="4287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3240 уменьшить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8 раз, то получится… 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88875" y="207583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88875" y="5336337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95159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55311" y="4236323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41987" y="5326045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20124" y="2058878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04631" y="4236323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43269" y="3141822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505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35500" y="330408"/>
            <a:ext cx="4287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3030 </a:t>
            </a:r>
            <a:r>
              <a:rPr lang="ru-RU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уменьшить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6 раз, то получится… 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81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16632"/>
            <a:ext cx="44310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седьмая часть числа 7056?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09627" y="2204861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" name="Управляющая кнопка: домой 17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59008" y="2075836"/>
            <a:ext cx="246086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10 008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46342" y="5336338"/>
            <a:ext cx="2472258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59032" y="4236323"/>
            <a:ext cx="2459568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71600" y="3155794"/>
            <a:ext cx="2459568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34368" y="2075836"/>
            <a:ext cx="246086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03342" y="3155794"/>
            <a:ext cx="2472258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34392" y="4236323"/>
            <a:ext cx="2459568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34368" y="5331987"/>
            <a:ext cx="2459568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1006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9992" y="123528"/>
            <a:ext cx="44310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осьмая часть числа 8048?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52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16" grpId="0" animBg="1"/>
      <p:bldP spid="16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5976" y="116632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ерно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выполнено деление?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88896" y="1556792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55369" y="1506364"/>
            <a:ext cx="1713018" cy="624717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55369" y="2420595"/>
            <a:ext cx="1704224" cy="6278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64163" y="5610471"/>
            <a:ext cx="1713018" cy="624717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64163" y="4684015"/>
            <a:ext cx="1704224" cy="6278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домой 23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374584" y="3284984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ерно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выполнено деление?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1027490" y="658381"/>
            <a:ext cx="2473172" cy="2132283"/>
            <a:chOff x="658668" y="596539"/>
            <a:chExt cx="2473172" cy="213228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99592" y="969536"/>
              <a:ext cx="1515467" cy="17592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              36720</a:t>
              </a:r>
              <a:endPara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36 ----      </a:t>
              </a:r>
              <a:endPara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72</a:t>
              </a:r>
            </a:p>
            <a:p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72 -</a:t>
              </a:r>
            </a:p>
            <a:p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0</a:t>
              </a:r>
            </a:p>
            <a:p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endPara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658668" y="764704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–</a:t>
              </a:r>
              <a:endParaRPr lang="ru-RU" sz="3600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424228" y="1353640"/>
              <a:ext cx="627492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822535" y="2320714"/>
              <a:ext cx="31374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6"/>
            <p:cNvSpPr txBox="1"/>
            <p:nvPr/>
          </p:nvSpPr>
          <p:spPr>
            <a:xfrm>
              <a:off x="998620" y="1769271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–</a:t>
              </a:r>
              <a:endParaRPr lang="ru-RU" sz="3600" dirty="0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2081456" y="673536"/>
              <a:ext cx="0" cy="9361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2081456" y="1141588"/>
              <a:ext cx="1050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323791" y="596539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305924" y="1118647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204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103935" y="3912574"/>
            <a:ext cx="2516780" cy="2132283"/>
            <a:chOff x="658668" y="596539"/>
            <a:chExt cx="2516780" cy="2132283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899592" y="969536"/>
              <a:ext cx="1515467" cy="17592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              64800</a:t>
              </a:r>
              <a:endPara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64 ----      </a:t>
              </a:r>
              <a:endPara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80</a:t>
              </a:r>
            </a:p>
            <a:p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80 -</a:t>
              </a:r>
            </a:p>
            <a:p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ru-RU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0</a:t>
              </a:r>
            </a:p>
            <a:p>
              <a:r>
                <a:rPr lang="ru-RU" sz="3200" b="1" u="sng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endParaRPr lang="ru-RU" sz="32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6"/>
            <p:cNvSpPr txBox="1"/>
            <p:nvPr/>
          </p:nvSpPr>
          <p:spPr>
            <a:xfrm>
              <a:off x="658668" y="764704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–</a:t>
              </a:r>
              <a:endParaRPr lang="ru-RU" sz="3600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1424228" y="1353640"/>
              <a:ext cx="627492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822535" y="2320714"/>
              <a:ext cx="313746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6"/>
            <p:cNvSpPr txBox="1"/>
            <p:nvPr/>
          </p:nvSpPr>
          <p:spPr>
            <a:xfrm>
              <a:off x="998620" y="1769271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3600" b="1" dirty="0">
                  <a:latin typeface="Times New Roman" pitchFamily="18" charset="0"/>
                  <a:cs typeface="Times New Roman" pitchFamily="18" charset="0"/>
                </a:rPr>
                <a:t>–</a:t>
              </a:r>
              <a:endParaRPr lang="ru-RU" sz="3600" dirty="0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081456" y="673536"/>
              <a:ext cx="0" cy="9361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2081456" y="1141588"/>
              <a:ext cx="1050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2323791" y="596539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18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170045" y="1118647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  <a:cs typeface="Times New Roman" pitchFamily="18" charset="0"/>
                </a:rPr>
                <a:t>4050</a:t>
              </a: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461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1" grpId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16632"/>
            <a:ext cx="44310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цифр должно получиться в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астном чисел 750 000 и 125?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09627" y="2204861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" name="Управляющая кнопка: домой 17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59008" y="2075836"/>
            <a:ext cx="246086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52687" y="3155793"/>
            <a:ext cx="2472258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59032" y="4236323"/>
            <a:ext cx="2459568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60303" y="5331987"/>
            <a:ext cx="2459568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34368" y="2075836"/>
            <a:ext cx="246086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03342" y="3155794"/>
            <a:ext cx="2472258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35663" y="5318062"/>
            <a:ext cx="2459568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четыре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33436" y="4221051"/>
            <a:ext cx="2459568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10537" y="116631"/>
            <a:ext cx="44310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цифр должно получиться в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астном чисел 90 000 и 150?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2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16" grpId="0" animBg="1"/>
      <p:bldP spid="16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46805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равно значение выражения?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2595" y="5334244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1280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309" y="4244266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159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128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5159" y="2051495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108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9115" y="205149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3240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93835" y="5307868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80043" y="4255187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324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94979" y="3155550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 : 12 800 : 100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1251067"/>
            <a:ext cx="3744416" cy="598134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 : 3240 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57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0312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1" y="62068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неизвестное делимое, надо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77591"/>
            <a:ext cx="6480720" cy="791369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астное разделить на делитель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61" y="4452861"/>
            <a:ext cx="6510733" cy="78738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елитель разделить на частное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816" y="3356971"/>
            <a:ext cx="6477311" cy="79137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астное умножить на делитель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99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0312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1" y="620688"/>
            <a:ext cx="878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найти 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неизвестный делитель, надо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77591"/>
            <a:ext cx="6480720" cy="791369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частное умножить на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делимое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216" y="3410704"/>
            <a:ext cx="6510733" cy="78738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частное разделить на делимое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6937" y="4490519"/>
            <a:ext cx="6477311" cy="79137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делимое разделить на частное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26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391</Words>
  <Application>Microsoft Office PowerPoint</Application>
  <PresentationFormat>Экран (4:3)</PresentationFormat>
  <Paragraphs>148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KarMaN</dc:creator>
  <cp:lastModifiedBy>KarMaN</cp:lastModifiedBy>
  <cp:revision>150</cp:revision>
  <dcterms:created xsi:type="dcterms:W3CDTF">2020-10-13T08:41:23Z</dcterms:created>
  <dcterms:modified xsi:type="dcterms:W3CDTF">2020-10-24T00:31:07Z</dcterms:modified>
</cp:coreProperties>
</file>