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308" r:id="rId4"/>
    <p:sldId id="309" r:id="rId5"/>
    <p:sldId id="310" r:id="rId6"/>
    <p:sldId id="285" r:id="rId7"/>
    <p:sldId id="311" r:id="rId8"/>
    <p:sldId id="312" r:id="rId9"/>
    <p:sldId id="294" r:id="rId10"/>
    <p:sldId id="313" r:id="rId11"/>
    <p:sldId id="314" r:id="rId12"/>
    <p:sldId id="304" r:id="rId13"/>
    <p:sldId id="315" r:id="rId14"/>
    <p:sldId id="299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AF4"/>
    <a:srgbClr val="D6F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F28BE-E186-4840-9CF2-4B2EF2D80EA9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BD7DB-B97C-4D78-94B4-0964300807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7113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C22FE-6AC1-40D1-9C5E-36DA79053A3F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D681F-5612-4B0B-B8C5-B88B657388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144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Составьте по тексту</a:t>
            </a:r>
            <a:r>
              <a:rPr lang="ru-RU" baseline="0" dirty="0" smtClean="0"/>
              <a:t> задачи уравнение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D681F-5612-4B0B-B8C5-B88B657388A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14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Составьте по тексту</a:t>
            </a:r>
            <a:r>
              <a:rPr lang="ru-RU" baseline="0" dirty="0" smtClean="0"/>
              <a:t> задачи уравнение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D681F-5612-4B0B-B8C5-B88B657388A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14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1579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854150" y="1700808"/>
            <a:ext cx="7121251" cy="25202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ПЛОЩАДЬ.  </a:t>
            </a:r>
          </a:p>
          <a:p>
            <a:pPr algn="l"/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ФОРМУЛА ПЛОЩАДИ</a:t>
            </a:r>
          </a:p>
          <a:p>
            <a:pPr algn="l"/>
            <a:r>
              <a:rPr lang="ru-RU" sz="4400" b="1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ПРЯМОУГОЛЬНИКА</a:t>
            </a:r>
            <a:endParaRPr lang="ru-RU" sz="4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179512" y="6309320"/>
            <a:ext cx="8784976" cy="36004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Николаевна МБОУ СОШ №256 ГО ЗАТО Фокино Приморский край</a:t>
            </a:r>
            <a:endParaRPr lang="ru-RU" sz="16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3018602" y="260648"/>
            <a:ext cx="5801870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7236295" y="5504711"/>
            <a:ext cx="1734253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3255568" y="5504711"/>
            <a:ext cx="3856999" cy="7200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884368" y="1052736"/>
            <a:ext cx="921381" cy="5760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№15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9141"/>
            <a:ext cx="3413050" cy="494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75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426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901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90100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3575" y="2215838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49220" y="331104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49218" y="4399953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49220" y="5492993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899591" y="2203651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5236" y="3298858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5234" y="438776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5236" y="548080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7888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54096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2196611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247165" y="3291818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163" y="4380726"/>
            <a:ext cx="6624736" cy="95314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7525" y="2843717"/>
            <a:ext cx="1894955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66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1700808"/>
            <a:ext cx="5760640" cy="3391271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1279" y="2843717"/>
            <a:ext cx="1894955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 userDrawn="1"/>
        </p:nvSpPr>
        <p:spPr>
          <a:xfrm>
            <a:off x="251520" y="5256590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979712" y="5256590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3707904" y="5256590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5422349" y="5256589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637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6840760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524328" y="845948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611560" y="1304765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627784" y="1304765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18349" y="1304764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251520" y="3431305"/>
            <a:ext cx="6840760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611560" y="4509121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2627784" y="4509121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618349" y="4509120"/>
            <a:ext cx="1728192" cy="1944216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1277" y="3417585"/>
            <a:ext cx="1894955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907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524328" y="1586563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3851920" y="1707016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2663607" y="1703151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51520" y="23185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611560" y="1304765"/>
            <a:ext cx="1728192" cy="1944216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6228183" y="1707016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5039870" y="1703151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3834924" y="4868536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2646611" y="4864671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234524" y="3393376"/>
            <a:ext cx="8634714" cy="8928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594564" y="4466285"/>
            <a:ext cx="1728192" cy="1944216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6211187" y="4868536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022874" y="4864671"/>
            <a:ext cx="971927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05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1970609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47165" y="3065816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7163" y="4154724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65242" y="5265392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368444" y="1964965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364089" y="3060172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64087" y="4149080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356179" y="5259748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8634714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276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45274" y="263987"/>
            <a:ext cx="8640960" cy="100477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487862" y="1484784"/>
            <a:ext cx="278799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467544" y="3719808"/>
            <a:ext cx="278799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006462" y="1412776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241728" y="2456892"/>
            <a:ext cx="8640960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844085" y="1449606"/>
            <a:ext cx="278799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5823767" y="3684630"/>
            <a:ext cx="2787994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6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161" y="3565828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67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03690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1484784"/>
            <a:ext cx="6624736" cy="424847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78919725"/>
              </p:ext>
            </p:extLst>
          </p:nvPr>
        </p:nvGraphicFramePr>
        <p:xfrm>
          <a:off x="395536" y="1610804"/>
          <a:ext cx="6408712" cy="390295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792088"/>
                <a:gridCol w="1728192"/>
                <a:gridCol w="2286254"/>
                <a:gridCol w="1602178"/>
              </a:tblGrid>
              <a:tr h="766927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Путь  </a:t>
                      </a:r>
                      <a:r>
                        <a:rPr lang="en-US" sz="40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40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ru-RU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корость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ru-RU" sz="40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8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ремя</a:t>
                      </a:r>
                      <a:r>
                        <a:rPr lang="en-US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r>
                        <a:rPr lang="ru-RU" sz="4000" i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4000" i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524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9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2)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9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3)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9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4)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2671" y="2843717"/>
            <a:ext cx="1894955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597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45274" y="263987"/>
            <a:ext cx="8640960" cy="222890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51520" y="2889977"/>
            <a:ext cx="3240360" cy="103490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251520" y="4005064"/>
            <a:ext cx="3240360" cy="103490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006462" y="2961985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5664324" y="2827903"/>
            <a:ext cx="3240360" cy="103490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64324" y="3942990"/>
            <a:ext cx="3240360" cy="1034905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3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161" y="3565828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496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3423610" y="1479140"/>
            <a:ext cx="5328592" cy="504620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95536" y="404664"/>
            <a:ext cx="8352928" cy="72008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ФОРМУЛА ПЛОЩАДИ</a:t>
            </a:r>
            <a:r>
              <a:rPr lang="ru-RU" sz="2800" b="1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ПРЯМОУГОЛЬНИКА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9141"/>
            <a:ext cx="3413050" cy="494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689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45274" y="263987"/>
            <a:ext cx="8640960" cy="172485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247974" y="2198772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2057966" y="2193819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012708" y="219381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5498312" y="2203725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7308304" y="2198772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244465" y="3137660"/>
            <a:ext cx="8640960" cy="172485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247165" y="5072445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2057157" y="5067492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>
            <a:off x="5497503" y="5077398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7307495" y="5072445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60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892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32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280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766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39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7384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144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59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95536" y="1484784"/>
            <a:ext cx="5328592" cy="489654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395536" y="404664"/>
            <a:ext cx="3312368" cy="72008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2" descr="http://www.yangteacher.ru/wp-content/uploads/2016/02/5-mtest-z-1-638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925" y="3984225"/>
            <a:ext cx="1991424" cy="264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reshator.org/content/class-5/matematiks/matematika-5-klass-kozlov/title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24" y="2705943"/>
            <a:ext cx="1894218" cy="270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media2.24aul.ru/imgs/5da880271002d30001e593fa/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766" y="1166422"/>
            <a:ext cx="2045742" cy="269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cdn.eksmo.ru/v2/VEN000000000435286/COVER/cover3d1.jpg"/>
          <p:cNvPicPr>
            <a:picLocks noChangeAspect="1" noChangeArrowheads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/>
          <a:stretch/>
        </p:blipFill>
        <p:spPr bwMode="auto">
          <a:xfrm>
            <a:off x="3131840" y="3357699"/>
            <a:ext cx="2003343" cy="270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54" y="2028201"/>
            <a:ext cx="1875685" cy="265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 descr="https://izigdz.ru/_ld/2/91908923.jp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1917951" cy="2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1439141"/>
            <a:ext cx="3391198" cy="494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327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5619385" y="1964940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5615030" y="306014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5615028" y="414905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5615030" y="5242095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5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1970609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47165" y="3065816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7163" y="4154724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65242" y="5265392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368444" y="1964965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364089" y="3060172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64087" y="4149080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356179" y="5259748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61296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969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51520" y="1970609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47165" y="3065816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47163" y="4154724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65242" y="5265392"/>
            <a:ext cx="352839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5368444" y="1964965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5364089" y="3060172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5364087" y="4149080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5356179" y="5259748"/>
            <a:ext cx="3517790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4652392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365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251520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4652392" y="231856"/>
            <a:ext cx="4248472" cy="125292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мка 21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5657932" y="1964942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653577" y="306014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5653575" y="414905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653577" y="5242097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903948" y="1970609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899593" y="3065816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 userDrawn="1"/>
        </p:nvSpPr>
        <p:spPr>
          <a:xfrm>
            <a:off x="899591" y="415472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899593" y="5247764"/>
            <a:ext cx="2596642" cy="1025187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3995936" y="2204864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2843717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931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51520" y="231856"/>
            <a:ext cx="8640960" cy="154096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7208305" y="2156139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251520" y="1995701"/>
            <a:ext cx="3163998" cy="309637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3779912" y="5366076"/>
            <a:ext cx="2344433" cy="936102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791399" y="5366078"/>
            <a:ext cx="2344433" cy="936102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1279" y="2843717"/>
            <a:ext cx="1894955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3496234" y="1995701"/>
            <a:ext cx="3163998" cy="309637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6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nwu.ac.za/sites/www.nwu.ac.za/files/files/i-media/tn-eish-201509/images/fotolia_53649479_subscription_x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10526" y="-11415"/>
            <a:ext cx="9144000" cy="6858000"/>
          </a:xfrm>
          <a:prstGeom prst="frame">
            <a:avLst>
              <a:gd name="adj1" fmla="val 138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251520" y="260648"/>
            <a:ext cx="8634714" cy="640871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45274" y="263987"/>
            <a:ext cx="8640960" cy="1004773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1691680" y="1484784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1671362" y="3719808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4006462" y="1412776"/>
            <a:ext cx="1152128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241728" y="2456892"/>
            <a:ext cx="8640960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5946797" y="1468121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5926479" y="3703145"/>
            <a:ext cx="1584176" cy="791441"/>
          </a:xfrm>
          <a:prstGeom prst="rect">
            <a:avLst/>
          </a:prstGeom>
          <a:solidFill>
            <a:srgbClr val="E6FAF4"/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5" name="Picture 4" descr="https://funforkids.ru/pictures/neznaika/neznaika19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87" y="3465004"/>
            <a:ext cx="1949678" cy="282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20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3595A-C37B-4D0E-B3D4-DF153D5B5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5" r:id="rId5"/>
    <p:sldLayoutId id="2147483671" r:id="rId6"/>
    <p:sldLayoutId id="2147483662" r:id="rId7"/>
    <p:sldLayoutId id="2147483663" r:id="rId8"/>
    <p:sldLayoutId id="2147483664" r:id="rId9"/>
    <p:sldLayoutId id="2147483665" r:id="rId10"/>
    <p:sldLayoutId id="2147483669" r:id="rId11"/>
    <p:sldLayoutId id="2147483666" r:id="rId12"/>
    <p:sldLayoutId id="2147483677" r:id="rId13"/>
    <p:sldLayoutId id="2147483667" r:id="rId14"/>
    <p:sldLayoutId id="2147483668" r:id="rId15"/>
    <p:sldLayoutId id="2147483670" r:id="rId16"/>
    <p:sldLayoutId id="2147483673" r:id="rId17"/>
    <p:sldLayoutId id="2147483674" r:id="rId18"/>
    <p:sldLayoutId id="2147483675" r:id="rId19"/>
    <p:sldLayoutId id="2147483676" r:id="rId20"/>
    <p:sldLayoutId id="2147483672" r:id="rId21"/>
    <p:sldLayoutId id="2147483652" r:id="rId22"/>
    <p:sldLayoutId id="2147483653" r:id="rId23"/>
    <p:sldLayoutId id="2147483654" r:id="rId24"/>
    <p:sldLayoutId id="2147483656" r:id="rId25"/>
    <p:sldLayoutId id="2147483657" r:id="rId26"/>
    <p:sldLayoutId id="2147483658" r:id="rId27"/>
    <p:sldLayoutId id="2147483659" r:id="rId2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unforkids.ru/pictures/neznaika/neznaika19.png" TargetMode="External"/><Relationship Id="rId2" Type="http://schemas.openxmlformats.org/officeDocument/2006/relationships/hyperlink" Target="https://www.nwu.ac.za/sites/www.nwu.ac.za/files/files/i-media/tn-eish-201509/images/fotolia_53649479_subscription_xl.jpg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3" Type="http://schemas.openxmlformats.org/officeDocument/2006/relationships/slide" Target="slide7.xml"/><Relationship Id="rId7" Type="http://schemas.openxmlformats.org/officeDocument/2006/relationships/slide" Target="slide4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0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8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nauka.club/wp-content/auploads/944603/znayka_neznayka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https://nauka.club/wp-content/auploads/944603/fullsize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>
          <a:xfrm>
            <a:off x="3913584" y="6055797"/>
            <a:ext cx="2133600" cy="365125"/>
          </a:xfrm>
        </p:spPr>
        <p:txBody>
          <a:bodyPr/>
          <a:lstStyle/>
          <a:p>
            <a:fld id="{BCBFC65F-042C-4A37-A13D-A06E8DBD7D1D}" type="datetimeFigureOut">
              <a:rPr lang="ru-RU" smtClean="0"/>
              <a:t>26.10.2020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11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ab4/0019d443-8a360c21/hello_html_664620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8" t="1973" r="7034" b="65777"/>
          <a:stretch/>
        </p:blipFill>
        <p:spPr bwMode="auto">
          <a:xfrm>
            <a:off x="827582" y="1844824"/>
            <a:ext cx="4718659" cy="313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1988840"/>
            <a:ext cx="2448272" cy="2520280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4766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Какова площадь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7711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4088" y="5319151"/>
            <a:ext cx="1438415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8792" y="5327330"/>
            <a:ext cx="1445076" cy="66441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2880" y="5331550"/>
            <a:ext cx="1437658" cy="6559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5319748"/>
            <a:ext cx="1437658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</p:spTree>
    <p:extLst>
      <p:ext uri="{BB962C8B-B14F-4D97-AF65-F5344CB8AC3E}">
        <p14:creationId xmlns:p14="http://schemas.microsoft.com/office/powerpoint/2010/main" val="195905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ab4/0019d443-8a360c21/hello_html_664620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8" t="1973" r="182" b="53157"/>
          <a:stretch/>
        </p:blipFill>
        <p:spPr bwMode="auto">
          <a:xfrm>
            <a:off x="1115616" y="1844824"/>
            <a:ext cx="4101954" cy="313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688" y="1988840"/>
            <a:ext cx="2952328" cy="2880320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4766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Какова площадь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7711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04088" y="5319151"/>
            <a:ext cx="1438415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91918" y="5308831"/>
            <a:ext cx="1445076" cy="66441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см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2880" y="5331550"/>
            <a:ext cx="1437658" cy="6559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6030" y="5319151"/>
            <a:ext cx="1437658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</p:spTree>
    <p:extLst>
      <p:ext uri="{BB962C8B-B14F-4D97-AF65-F5344CB8AC3E}">
        <p14:creationId xmlns:p14="http://schemas.microsoft.com/office/powerpoint/2010/main" val="248572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8568" y="91837"/>
            <a:ext cx="44245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кухни 12 м².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Зал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 раза больше кухни. На сколько квадратных метров площадь кухни меньше площади зала? 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9489" y="2186935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№10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домой 17">
            <a:hlinkClick r:id="rId3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92156" y="5556535"/>
            <a:ext cx="2434271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970468" y="4472241"/>
            <a:ext cx="2445544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87564" y="3417395"/>
            <a:ext cx="2432990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0468" y="2268277"/>
            <a:ext cx="2432990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50259" y="5556535"/>
            <a:ext cx="241209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724128" y="3384239"/>
            <a:ext cx="2423264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724128" y="2288991"/>
            <a:ext cx="243822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34176" y="4460417"/>
            <a:ext cx="241082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61670" y="110094"/>
            <a:ext cx="44245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детской комнаты в 2 раза меньше площади спальни (18 м²). На сколько квадратных метров площадь спальни больше?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67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86201" y="2924943"/>
            <a:ext cx="984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№11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1" y="553280"/>
            <a:ext cx="86719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Сумма длины и ширины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прямоугольника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см. Длина прямоугольника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см.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формулой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выражается его площадь?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922" y="2967509"/>
            <a:ext cx="3091950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3442" y="2904644"/>
            <a:ext cx="3106269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·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(8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х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0066" y="4015580"/>
            <a:ext cx="3090323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· (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9549" y="4087344"/>
            <a:ext cx="3090323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· (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–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3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08836" y="2920376"/>
            <a:ext cx="10070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№12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1" y="553280"/>
            <a:ext cx="86719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Сумма длины и ширины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прямоугольника </a:t>
            </a:r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20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см. Длина прямоугольника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см.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формулой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выражается его площадь?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922" y="2967509"/>
            <a:ext cx="3091950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2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 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3442" y="2904644"/>
            <a:ext cx="3106269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 ·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(20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922" y="4077072"/>
            <a:ext cx="3090323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 · т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39388" y="4034352"/>
            <a:ext cx="3090323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 ·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(20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домой 12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36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56792"/>
            <a:ext cx="145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2"/>
              </a:rPr>
              <a:t>Фон слайдов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926124"/>
            <a:ext cx="971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hlinkClick r:id="rId3"/>
              </a:rPr>
              <a:t>Авоська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871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rId2" action="ppaction://hlinksldjump" highlightClick="1"/>
          </p:cNvPr>
          <p:cNvSpPr/>
          <p:nvPr/>
        </p:nvSpPr>
        <p:spPr>
          <a:xfrm>
            <a:off x="4202464" y="169727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rId3" action="ppaction://hlinksldjump" highlightClick="1"/>
          </p:cNvPr>
          <p:cNvSpPr/>
          <p:nvPr/>
        </p:nvSpPr>
        <p:spPr>
          <a:xfrm>
            <a:off x="4202464" y="324367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№5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страиваемая 4">
            <a:hlinkClick r:id="rId4" action="ppaction://hlinksldjump" highlightClick="1"/>
          </p:cNvPr>
          <p:cNvSpPr/>
          <p:nvPr/>
        </p:nvSpPr>
        <p:spPr>
          <a:xfrm>
            <a:off x="4202464" y="247334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страиваемая 5">
            <a:hlinkClick r:id="rId5" action="ppaction://hlinksldjump" highlightClick="1"/>
          </p:cNvPr>
          <p:cNvSpPr/>
          <p:nvPr/>
        </p:nvSpPr>
        <p:spPr>
          <a:xfrm>
            <a:off x="4202464" y="402434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№7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страиваемая 6">
            <a:hlinkClick r:id="rId6" action="ppaction://hlinksldjump" highlightClick="1"/>
          </p:cNvPr>
          <p:cNvSpPr/>
          <p:nvPr/>
        </p:nvSpPr>
        <p:spPr>
          <a:xfrm>
            <a:off x="4202464" y="4797004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№9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rId7" action="ppaction://hlinksldjump" highlightClick="1"/>
          </p:cNvPr>
          <p:cNvSpPr/>
          <p:nvPr/>
        </p:nvSpPr>
        <p:spPr>
          <a:xfrm>
            <a:off x="6156176" y="169727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страиваемая 8">
            <a:hlinkClick r:id="rId8" action="ppaction://hlinksldjump" highlightClick="1"/>
          </p:cNvPr>
          <p:cNvSpPr/>
          <p:nvPr/>
        </p:nvSpPr>
        <p:spPr>
          <a:xfrm>
            <a:off x="6156176" y="3243678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№6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страиваемая 9">
            <a:hlinkClick r:id="rId9" action="ppaction://hlinksldjump" highlightClick="1"/>
          </p:cNvPr>
          <p:cNvSpPr/>
          <p:nvPr/>
        </p:nvSpPr>
        <p:spPr>
          <a:xfrm>
            <a:off x="6156176" y="247334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№4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настраиваемая 10">
            <a:hlinkClick r:id="rId10" action="ppaction://hlinksldjump" highlightClick="1"/>
          </p:cNvPr>
          <p:cNvSpPr/>
          <p:nvPr/>
        </p:nvSpPr>
        <p:spPr>
          <a:xfrm>
            <a:off x="6156176" y="4024342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№8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настраиваемая 11">
            <a:hlinkClick r:id="rId11" action="ppaction://hlinksldjump" highlightClick="1"/>
          </p:cNvPr>
          <p:cNvSpPr/>
          <p:nvPr/>
        </p:nvSpPr>
        <p:spPr>
          <a:xfrm>
            <a:off x="6156176" y="4797004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№10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Управляющая кнопка: в конец 14">
            <a:hlinkClick r:id="" action="ppaction://hlinkshowjump?jump=endshow" highlightClick="1"/>
          </p:cNvPr>
          <p:cNvSpPr/>
          <p:nvPr/>
        </p:nvSpPr>
        <p:spPr>
          <a:xfrm>
            <a:off x="8100392" y="6105609"/>
            <a:ext cx="792088" cy="521208"/>
          </a:xfrm>
          <a:prstGeom prst="actionButtonEnd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2700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Управляющая кнопка: сведения 1">
            <a:hlinkClick r:id="" action="ppaction://hlinkshowjump?jump=lastslide" highlightClick="1"/>
          </p:cNvPr>
          <p:cNvSpPr/>
          <p:nvPr/>
        </p:nvSpPr>
        <p:spPr>
          <a:xfrm>
            <a:off x="3275856" y="6107444"/>
            <a:ext cx="790896" cy="521208"/>
          </a:xfrm>
          <a:prstGeom prst="actionButtonInformation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2700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страиваемая 13">
            <a:hlinkClick r:id="rId12" action="ppaction://hlinksldjump" highlightClick="1"/>
          </p:cNvPr>
          <p:cNvSpPr/>
          <p:nvPr/>
        </p:nvSpPr>
        <p:spPr>
          <a:xfrm>
            <a:off x="4202464" y="5569365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№11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настраиваемая 15">
            <a:hlinkClick r:id="rId13" action="ppaction://hlinksldjump" highlightClick="1"/>
          </p:cNvPr>
          <p:cNvSpPr/>
          <p:nvPr/>
        </p:nvSpPr>
        <p:spPr>
          <a:xfrm>
            <a:off x="6148944" y="5569365"/>
            <a:ext cx="1801312" cy="720080"/>
          </a:xfrm>
          <a:prstGeom prst="actionButtonBlank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33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№12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70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7437" y="188640"/>
            <a:ext cx="42806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стороны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 </a:t>
            </a:r>
            <a:r>
              <a:rPr lang="ru-RU" sz="2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см. Какая формула позволит вычислить площадь квадрата?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3205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№1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домой 17">
            <a:hlinkClick r:id="rId3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82045" y="5315906"/>
            <a:ext cx="2434271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60357" y="4231612"/>
            <a:ext cx="2445544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04321" y="2083470"/>
            <a:ext cx="2432990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83326" y="3136521"/>
            <a:ext cx="2432990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83528" y="5313486"/>
            <a:ext cx="2412093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57397" y="3141190"/>
            <a:ext cx="2423264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57397" y="2045942"/>
            <a:ext cx="243822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en-US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767445" y="4217368"/>
            <a:ext cx="241082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32969" y="168305"/>
            <a:ext cx="42806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стороны 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 </a:t>
            </a:r>
          </a:p>
          <a:p>
            <a:pPr algn="ctr"/>
            <a:r>
              <a:rPr lang="ru-RU" sz="2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Какая из формул является формулой периметра квадрата?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6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71722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Равны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 фигуры А и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площади?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7848" y="289524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12208" y="289524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66568" y="289524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20928" y="289524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12208" y="234088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312208" y="344960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66568" y="3449600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66568" y="3979772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25072" y="4032968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79432" y="4032968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3792" y="4032968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27376" y="3467716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881736" y="3467716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3467716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327376" y="2913356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81736" y="2913356"/>
            <a:ext cx="554360" cy="55436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08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75288" y="1899704"/>
            <a:ext cx="432048" cy="4240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1916832"/>
            <a:ext cx="432048" cy="4240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0312" y="2128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63931" y="5445225"/>
            <a:ext cx="2161377" cy="792087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70540" y="5445224"/>
            <a:ext cx="2160240" cy="79208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домой 24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4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71722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Равны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 фигуры А и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 площади?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7848" y="2895240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12208" y="2895240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66568" y="3468744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12208" y="400155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7848" y="3460492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12208" y="3478608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7848" y="400155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25072" y="4032968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79432" y="4032968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433792" y="4032968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27376" y="346771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881736" y="346771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433792" y="291335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327376" y="291335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81736" y="2913356"/>
            <a:ext cx="554360" cy="5543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508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75288" y="1899704"/>
            <a:ext cx="432048" cy="4240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1916832"/>
            <a:ext cx="432048" cy="424048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0312" y="2128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9592" y="5445226"/>
            <a:ext cx="2161377" cy="792087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77032" y="5445225"/>
            <a:ext cx="2160240" cy="79208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домой 24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67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9" y="116632"/>
            <a:ext cx="43204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прямоугольника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дм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 ширина 15 см.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 площадь прямоугольника?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8875" y="207583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дм²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3905" y="3139343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7593" y="5331986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 см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63905" y="4244266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108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6649" y="424426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1006" y="2075626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7931" y="317082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1006" y="5324350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дм²</a:t>
            </a: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702690" y="116632"/>
            <a:ext cx="43204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прямоугольника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 см, а ширина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Какова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прямоугольника?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Какова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треугольника?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03278"/>
            <a:ext cx="5544616" cy="2724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387711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5326042"/>
            <a:ext cx="1438415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8792" y="5327330"/>
            <a:ext cx="1445076" cy="66441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6984" y="5323968"/>
            <a:ext cx="1437658" cy="6559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5323968"/>
            <a:ext cx="1437658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</p:spTree>
    <p:extLst>
      <p:ext uri="{BB962C8B-B14F-4D97-AF65-F5344CB8AC3E}">
        <p14:creationId xmlns:p14="http://schemas.microsoft.com/office/powerpoint/2010/main" val="345745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Какова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треугольника?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6913960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956376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387711" y="2132856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65277"/>
            <a:ext cx="3384376" cy="3291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79912" y="5326042"/>
            <a:ext cx="1438415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8792" y="5327330"/>
            <a:ext cx="1445076" cy="66441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2880" y="5331550"/>
            <a:ext cx="1437658" cy="655978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77414" y="5312480"/>
            <a:ext cx="1437658" cy="667780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см²</a:t>
            </a:r>
          </a:p>
        </p:txBody>
      </p:sp>
    </p:spTree>
    <p:extLst>
      <p:ext uri="{BB962C8B-B14F-4D97-AF65-F5344CB8AC3E}">
        <p14:creationId xmlns:p14="http://schemas.microsoft.com/office/powerpoint/2010/main" val="144257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0" y="127787"/>
            <a:ext cx="4392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квадрата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400см².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стороны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8875" y="207583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7589" y="4244266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5800" y="5321065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7589" y="3149053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см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71088" y="2215495"/>
            <a:ext cx="8018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6649" y="4244266"/>
            <a:ext cx="2436986" cy="86409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42381" y="3149053"/>
            <a:ext cx="2448272" cy="859745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см²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21757" y="2066102"/>
            <a:ext cx="2435704" cy="848824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54949" y="5315979"/>
            <a:ext cx="2435704" cy="864096"/>
          </a:xfrm>
          <a:prstGeom prst="rect">
            <a:avLst/>
          </a:prstGeom>
          <a:solidFill>
            <a:srgbClr val="E6F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3663324" y="6196083"/>
            <a:ext cx="774936" cy="360040"/>
          </a:xfrm>
          <a:prstGeom prst="actionButtonHom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4705740" y="6196083"/>
            <a:ext cx="774936" cy="360040"/>
          </a:xfrm>
          <a:prstGeom prst="actionButtonForwardNex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65100"/>
            <a:bevelB w="165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4586867" y="127787"/>
            <a:ext cx="4392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Площадь квадрата 1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00см².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Длина стороны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квадрата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859B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</TotalTime>
  <Words>425</Words>
  <Application>Microsoft Office PowerPoint</Application>
  <PresentationFormat>Экран (4:3)</PresentationFormat>
  <Paragraphs>120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KarMaN</dc:creator>
  <cp:lastModifiedBy>KarMaN</cp:lastModifiedBy>
  <cp:revision>189</cp:revision>
  <dcterms:created xsi:type="dcterms:W3CDTF">2020-10-13T08:41:23Z</dcterms:created>
  <dcterms:modified xsi:type="dcterms:W3CDTF">2020-10-25T23:52:08Z</dcterms:modified>
</cp:coreProperties>
</file>